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3" r:id="rId2"/>
    <p:sldId id="358" r:id="rId3"/>
    <p:sldId id="357" r:id="rId4"/>
    <p:sldId id="465" r:id="rId5"/>
    <p:sldId id="472" r:id="rId6"/>
    <p:sldId id="474" r:id="rId7"/>
    <p:sldId id="375" r:id="rId8"/>
  </p:sldIdLst>
  <p:sldSz cx="9144000" cy="51450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A5A20B8-396A-481B-850C-23111EC17794}">
          <p14:sldIdLst>
            <p14:sldId id="363"/>
            <p14:sldId id="358"/>
            <p14:sldId id="357"/>
            <p14:sldId id="465"/>
            <p14:sldId id="472"/>
            <p14:sldId id="474"/>
            <p14:sldId id="3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C7"/>
    <a:srgbClr val="19E0FB"/>
    <a:srgbClr val="146464"/>
    <a:srgbClr val="E6007E"/>
    <a:srgbClr val="A2C617"/>
    <a:srgbClr val="52AE32"/>
    <a:srgbClr val="009EE0"/>
    <a:srgbClr val="00C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0562" autoAdjust="0"/>
    <p:restoredTop sz="94629" autoAdjust="0"/>
  </p:normalViewPr>
  <p:slideViewPr>
    <p:cSldViewPr>
      <p:cViewPr>
        <p:scale>
          <a:sx n="110" d="100"/>
          <a:sy n="110" d="100"/>
        </p:scale>
        <p:origin x="-1560" y="-612"/>
      </p:cViewPr>
      <p:guideLst>
        <p:guide orient="horz" pos="849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893BF95D-D0E0-45A9-9BC4-213B8C6D00D1}" type="datetimeFigureOut">
              <a:rPr lang="de-AT" smtClean="0"/>
              <a:t>02.11.2016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FE515697-112F-4A58-92D7-6E64F5C6D1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797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036F78D7-77E3-443B-900A-5B242D906B0B}" type="datetimeFigureOut">
              <a:rPr lang="de-AT" smtClean="0"/>
              <a:t>02.11.2016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C6FB536-F569-45D1-9559-D11620EB16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197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49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573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744"/>
            <a:ext cx="9144000" cy="51845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-36512" y="-19744"/>
            <a:ext cx="9180512" cy="175408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de-DE" sz="4400" spc="100" baseline="0" dirty="0" smtClean="0"/>
              <a:t>.</a:t>
            </a:r>
            <a:r>
              <a:rPr lang="de-DE" sz="4000" spc="100" baseline="0" dirty="0" smtClean="0"/>
              <a:t>VERÄNDERT</a:t>
            </a:r>
            <a:r>
              <a:rPr lang="de-DE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baseline="0" dirty="0" smtClean="0"/>
              <a:t>GESCHICHTEN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endParaRPr lang="de-AT" sz="4000" b="1" spc="100" baseline="0" dirty="0"/>
          </a:p>
        </p:txBody>
      </p:sp>
    </p:spTree>
    <p:extLst>
      <p:ext uri="{BB962C8B-B14F-4D97-AF65-F5344CB8AC3E}">
        <p14:creationId xmlns:p14="http://schemas.microsoft.com/office/powerpoint/2010/main" val="36266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 d Zukun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L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483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36512" y="0"/>
            <a:ext cx="9180512" cy="173434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de-DE" sz="4400" spc="100" baseline="0" dirty="0" smtClean="0"/>
              <a:t>.</a:t>
            </a:r>
            <a:r>
              <a:rPr lang="de-DE" sz="4000" spc="100" baseline="0" dirty="0" smtClean="0"/>
              <a:t>VERÄNDERT</a:t>
            </a:r>
            <a:r>
              <a:rPr lang="de-DE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baseline="0" dirty="0" smtClean="0"/>
              <a:t>DANKBARKEIT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endParaRPr lang="de-AT" sz="4000" b="1" spc="100" baseline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315938" y="4084712"/>
            <a:ext cx="6128270" cy="4052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de-DE" sz="2300" i="1" spc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Wir freuen uns auf das persönliche Gespräch</a:t>
            </a:r>
            <a:endParaRPr lang="de-AT" sz="2300" i="1" spc="4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23528" y="3624946"/>
            <a:ext cx="3960440" cy="45976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de-DE" sz="23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Schön, dass Sie hier sind!</a:t>
            </a:r>
            <a:endParaRPr lang="de-AT" sz="2300" i="1" spc="4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39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ztourismus.at/top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wnload\umfvz2f\Downloads\Musiktheater_Medien-Kunst-Sujet-RGB©linztourismus-zoe-06-2016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r="-196"/>
          <a:stretch/>
        </p:blipFill>
        <p:spPr bwMode="auto">
          <a:xfrm>
            <a:off x="0" y="-31453"/>
            <a:ext cx="9162043" cy="51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1" y="-51197"/>
            <a:ext cx="9198554" cy="174634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zh-CN" altLang="en-US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林茨。变化，</a:t>
            </a:r>
            <a:endParaRPr lang="de-DE" sz="4000" dirty="0" smtClean="0"/>
          </a:p>
          <a:p>
            <a:pPr marL="266700" indent="0" algn="l">
              <a:lnSpc>
                <a:spcPts val="3900"/>
              </a:lnSpc>
            </a:pPr>
            <a:r>
              <a:rPr lang="zh-CN" altLang="en-US" sz="4000" b="1" spc="100" dirty="0" smtClean="0"/>
              <a:t>前景</a:t>
            </a:r>
            <a:endParaRPr lang="de-DE" sz="4000" b="1" spc="100" baseline="0" dirty="0" smtClean="0"/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r>
              <a:rPr lang="de-DE" sz="1200" spc="40" dirty="0" smtClean="0">
                <a:solidFill>
                  <a:schemeClr val="bg1"/>
                </a:solidFill>
              </a:rPr>
              <a:t>2016 </a:t>
            </a:r>
            <a:r>
              <a:rPr lang="zh-CN" altLang="en-US" sz="1200" spc="40" dirty="0" smtClean="0">
                <a:solidFill>
                  <a:schemeClr val="bg1"/>
                </a:solidFill>
              </a:rPr>
              <a:t>年 </a:t>
            </a:r>
            <a:r>
              <a:rPr lang="en-US" altLang="zh-CN" sz="1200" spc="40" dirty="0" smtClean="0">
                <a:solidFill>
                  <a:schemeClr val="bg1"/>
                </a:solidFill>
              </a:rPr>
              <a:t>10 </a:t>
            </a:r>
            <a:r>
              <a:rPr lang="zh-CN" altLang="en-US" sz="1200" spc="40" dirty="0" smtClean="0">
                <a:solidFill>
                  <a:schemeClr val="bg1"/>
                </a:solidFill>
              </a:rPr>
              <a:t>月</a:t>
            </a:r>
            <a:endParaRPr lang="de-DE" sz="1200" spc="40" baseline="0" dirty="0" smtClean="0">
              <a:solidFill>
                <a:schemeClr val="bg1"/>
              </a:solidFill>
            </a:endParaRP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	</a:t>
            </a:r>
            <a:endParaRPr lang="de-AT" sz="4000" b="1" spc="100" baseline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83968" y="1132384"/>
            <a:ext cx="4616102" cy="252028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联合国教科文组织命名的“媒体艺术之都”</a:t>
            </a:r>
            <a:endParaRPr lang="de-AT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AT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</a:t>
            </a:r>
            <a:r>
              <a:rPr lang="zh-CN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年欧洲文化之都</a:t>
            </a:r>
            <a:endParaRPr lang="de-AT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灵活多变、漂亮的多瑙河之城</a:t>
            </a:r>
            <a:endParaRPr lang="de-A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上奥地利州首府，</a:t>
            </a:r>
            <a:r>
              <a:rPr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人口</a:t>
            </a:r>
            <a:r>
              <a:rPr lang="zh-CN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约 </a:t>
            </a:r>
            <a:r>
              <a:rPr lang="de-AT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760,000 </a:t>
            </a:r>
            <a:endParaRPr lang="de-AT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大约 </a:t>
            </a:r>
            <a:r>
              <a:rPr lang="de-AT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  <a:r>
              <a:rPr lang="zh-CN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的奥地利居民居住在只有 </a:t>
            </a:r>
            <a:r>
              <a:rPr lang="en-US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zh-CN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公里半径范围内的周围地区</a:t>
            </a:r>
            <a:endParaRPr lang="de-AT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283968" y="456388"/>
            <a:ext cx="3312368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>
              <a:lnSpc>
                <a:spcPts val="3200"/>
              </a:lnSpc>
            </a:pPr>
            <a:r>
              <a:rPr lang="zh-CN" altLang="en-US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到达后让您振奋起来</a:t>
            </a:r>
            <a:endParaRPr lang="de-DE" sz="2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wnload\umfvz2f\Downloads\Flugverbindungen_Linz_Europa_Karte©linztourismus_2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104" y="0"/>
            <a:ext cx="5343896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251520" y="340296"/>
            <a:ext cx="8928992" cy="4824536"/>
            <a:chOff x="251520" y="340296"/>
            <a:chExt cx="8928992" cy="4824536"/>
          </a:xfrm>
        </p:grpSpPr>
        <p:sp>
          <p:nvSpPr>
            <p:cNvPr id="7" name="Rechteck 6"/>
            <p:cNvSpPr/>
            <p:nvPr/>
          </p:nvSpPr>
          <p:spPr>
            <a:xfrm>
              <a:off x="395536" y="340296"/>
              <a:ext cx="2592288" cy="459971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08000" rtlCol="0" anchor="ctr" anchorCtr="0">
              <a:noAutofit/>
            </a:bodyPr>
            <a:lstStyle/>
            <a:p>
              <a:pPr indent="0">
                <a:lnSpc>
                  <a:spcPts val="2000"/>
                </a:lnSpc>
              </a:pPr>
              <a:r>
                <a:rPr lang="zh-CN" altLang="en-US" sz="2500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位于欧洲的中心</a:t>
              </a:r>
              <a:endParaRPr lang="de-AT" sz="2500" i="1" spc="4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251520" y="1153197"/>
              <a:ext cx="3312368" cy="305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zh-CN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林茨拥有极为优越的位置，可以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CN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乘坐</a:t>
              </a:r>
              <a:r>
                <a:rPr lang="zh-CN" alt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汽车</a:t>
              </a:r>
              <a:r>
                <a:rPr lang="zh-CN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zh-CN" alt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火车和飞机</a:t>
              </a:r>
              <a:r>
                <a:rPr lang="zh-CN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快速且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CN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安全地到达。</a:t>
              </a:r>
              <a:r>
                <a:rPr lang="de-A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zh-CN" alt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从林茨出发</a:t>
              </a:r>
              <a:r>
                <a:rPr lang="de-A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zh-CN" alt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到林茨的航空交通联系：</a:t>
              </a:r>
              <a:r>
                <a:rPr lang="de-A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de-A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CN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通过交通枢纽法兰克福、杜塞尔多夫和维也纳，“林茨蓝色多瑙河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CN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机场”与世界相连。</a:t>
              </a:r>
              <a:endParaRPr lang="de-AT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通过火车直接相连</a:t>
              </a:r>
              <a:r>
                <a:rPr lang="de-A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de-A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CN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从维也纳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zh-CN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施韦夏特机场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CN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到林茨火车总站。</a:t>
              </a:r>
              <a:endParaRPr lang="de-AT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441625"/>
              <a:ext cx="2269375" cy="723207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526510" y="3213065"/>
              <a:ext cx="1654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zh-CN" altLang="en-US" sz="1000" dirty="0" smtClean="0"/>
                <a:t>维也纳：</a:t>
              </a:r>
              <a:r>
                <a:rPr lang="de-AT" sz="1000" dirty="0" smtClean="0"/>
                <a:t> 	 185 </a:t>
              </a:r>
              <a:r>
                <a:rPr lang="zh-CN" altLang="en-US" sz="1000" dirty="0" smtClean="0"/>
                <a:t>公里</a:t>
              </a:r>
              <a:endParaRPr lang="de-AT" sz="1000" dirty="0" smtClean="0"/>
            </a:p>
            <a:p>
              <a:pPr>
                <a:tabLst>
                  <a:tab pos="630238" algn="l"/>
                </a:tabLst>
              </a:pPr>
              <a:r>
                <a:rPr lang="zh-CN" altLang="en-US" sz="1000" dirty="0" smtClean="0"/>
                <a:t>萨尔茨堡：</a:t>
              </a:r>
              <a:r>
                <a:rPr lang="de-AT" altLang="zh-CN" sz="1000" dirty="0"/>
                <a:t>1</a:t>
              </a:r>
              <a:r>
                <a:rPr lang="de-AT" sz="1000" dirty="0" smtClean="0"/>
                <a:t>32 </a:t>
              </a:r>
              <a:r>
                <a:rPr lang="zh-CN" altLang="en-US" sz="1000" dirty="0" smtClean="0"/>
                <a:t>公里</a:t>
              </a:r>
              <a:endParaRPr lang="de-AT" sz="1000" dirty="0" smtClean="0"/>
            </a:p>
            <a:p>
              <a:pPr>
                <a:tabLst>
                  <a:tab pos="630238" algn="l"/>
                </a:tabLst>
              </a:pPr>
              <a:r>
                <a:rPr lang="zh-CN" altLang="en-US" sz="1000" dirty="0" smtClean="0"/>
                <a:t>慕尼黑：</a:t>
              </a:r>
              <a:r>
                <a:rPr lang="de-AT" sz="1000" dirty="0" smtClean="0"/>
                <a:t> 	 271 </a:t>
              </a:r>
              <a:r>
                <a:rPr lang="zh-CN" altLang="en-US" sz="1000" dirty="0" smtClean="0"/>
                <a:t>公里</a:t>
              </a:r>
              <a:endParaRPr lang="de-AT" sz="1000" dirty="0" smtClean="0"/>
            </a:p>
            <a:p>
              <a:pPr>
                <a:tabLst>
                  <a:tab pos="630238" algn="l"/>
                </a:tabLst>
              </a:pPr>
              <a:r>
                <a:rPr lang="zh-CN" altLang="en-US" sz="1000" dirty="0" smtClean="0"/>
                <a:t>布拉格：</a:t>
              </a:r>
              <a:r>
                <a:rPr lang="de-AT" sz="1000" dirty="0" smtClean="0"/>
                <a:t> 	</a:t>
              </a:r>
              <a:r>
                <a:rPr lang="de-AT" sz="1000" dirty="0"/>
                <a:t> </a:t>
              </a:r>
              <a:r>
                <a:rPr lang="de-AT" sz="1000" dirty="0" smtClean="0"/>
                <a:t>241 </a:t>
              </a:r>
              <a:r>
                <a:rPr lang="zh-CN" altLang="en-US" sz="1000" dirty="0" smtClean="0"/>
                <a:t>公里</a:t>
              </a:r>
              <a:r>
                <a:rPr lang="de-AT" sz="1000" dirty="0" smtClean="0"/>
                <a:t> </a:t>
              </a:r>
            </a:p>
            <a:p>
              <a:pPr>
                <a:tabLst>
                  <a:tab pos="630238" algn="l"/>
                </a:tabLst>
              </a:pPr>
              <a:r>
                <a:rPr lang="zh-CN" altLang="en-US" sz="1000" dirty="0" smtClean="0"/>
                <a:t>苏黎世：</a:t>
              </a:r>
              <a:r>
                <a:rPr lang="de-DE" sz="1000" dirty="0" smtClean="0"/>
                <a:t>	 586 </a:t>
              </a:r>
              <a:r>
                <a:rPr lang="zh-CN" altLang="en-US" sz="1000" dirty="0" smtClean="0"/>
                <a:t>公里</a:t>
              </a:r>
              <a:r>
                <a:rPr lang="de-DE" sz="1000" dirty="0" smtClean="0"/>
                <a:t>	</a:t>
              </a:r>
              <a:endParaRPr lang="de-AT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56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wnload\umfvz2f\Downloads\Tabakfabrik_Medien-Kunst-Sujet-RGB©linztourismus-zoe-06-2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338370" y="1448247"/>
            <a:ext cx="4593670" cy="310064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spAutoFit/>
          </a:bodyPr>
          <a:lstStyle/>
          <a:p>
            <a:pPr marL="95250">
              <a:lnSpc>
                <a:spcPct val="110000"/>
              </a:lnSpc>
            </a:pPr>
            <a:r>
              <a:rPr lang="zh-CN" altLang="en-US" sz="145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林茨是成功的！</a:t>
            </a:r>
            <a:r>
              <a:rPr lang="en-US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5250">
              <a:lnSpc>
                <a:spcPct val="110000"/>
              </a:lnSpc>
            </a:pPr>
            <a:r>
              <a:rPr lang="zh-CN" altLang="en-US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研究、创意、服务和工业</a:t>
            </a:r>
            <a:r>
              <a:rPr lang="en-US" altLang="zh-CN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相互联系密切</a:t>
            </a:r>
            <a:r>
              <a:rPr lang="de-DE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DE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sz="1450" spc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zh-CN" altLang="en-US" sz="145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145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所有人提供文化活动！</a:t>
            </a:r>
            <a:r>
              <a:rPr lang="de-AT" sz="145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5250">
              <a:lnSpc>
                <a:spcPct val="110000"/>
              </a:lnSpc>
            </a:pPr>
            <a:r>
              <a:rPr lang="en-US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zh-CN" altLang="en-US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家博物馆和</a:t>
            </a:r>
            <a:r>
              <a:rPr lang="en-US" altLang="zh-CN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zh-CN" altLang="en-US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家剧院提供了多样性的文化活动，并且人们可承担得起</a:t>
            </a:r>
            <a:endParaRPr lang="de-AT" sz="145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zh-CN" altLang="en-US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欧洲最现代化的音乐剧院</a:t>
            </a:r>
            <a:endParaRPr lang="de-AT" altLang="zh-CN" sz="145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endParaRPr lang="de-DE" sz="145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zh-CN" altLang="en-US" sz="145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生活质量居于首要地位！</a:t>
            </a:r>
            <a:r>
              <a:rPr lang="de-AT" sz="145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sz="1450" b="1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zh-CN" altLang="en-US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这座多瑙河之城拥有 </a:t>
            </a:r>
            <a:r>
              <a:rPr lang="de-A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de-AT" sz="14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zh-CN" altLang="en-US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的绿地</a:t>
            </a:r>
            <a:r>
              <a:rPr lang="de-A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航运、多瑙河自行车行驶道路、多瑙河步行道</a:t>
            </a:r>
            <a:endParaRPr lang="de-AT" sz="145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8908" y="744421"/>
            <a:ext cx="2216867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>
              <a:lnSpc>
                <a:spcPts val="2000"/>
              </a:lnSpc>
            </a:pPr>
            <a:r>
              <a:rPr lang="zh-CN" altLang="en-US" sz="2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为什么来林茨？</a:t>
            </a:r>
            <a:endParaRPr lang="de-AT" sz="2400" i="1" spc="40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nz.at\dfs$\Data$\TVL\Kongress_Tagungsservice\Botschafterpräsentation 2016\Translingua\Top 10\TOP_Ten_Linz_16zu9_PPT_Fremdsprachen_2016\TopTen_PPT_2016_CHINES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5477" cy="51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hlinkClick r:id="rId3"/>
          </p:cNvPr>
          <p:cNvSpPr txBox="1"/>
          <p:nvPr/>
        </p:nvSpPr>
        <p:spPr>
          <a:xfrm>
            <a:off x="7812360" y="350922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rgbClr val="009C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www.linztourismus.at/top10 </a:t>
            </a:r>
            <a:endParaRPr lang="de-AT" sz="800" dirty="0">
              <a:solidFill>
                <a:srgbClr val="009C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3734" y="442427"/>
            <a:ext cx="5188346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>
              <a:lnSpc>
                <a:spcPts val="2000"/>
              </a:lnSpc>
            </a:pPr>
            <a:r>
              <a:rPr lang="zh-CN" altLang="en-US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改变世界并至今产生影响的林茨人</a:t>
            </a:r>
            <a:endParaRPr lang="de-AT" sz="2500" i="1" spc="40" dirty="0" smtClean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8076" y="1132384"/>
            <a:ext cx="9105924" cy="3399765"/>
            <a:chOff x="38076" y="1132384"/>
            <a:chExt cx="9105924" cy="3399765"/>
          </a:xfrm>
        </p:grpSpPr>
        <p:pic>
          <p:nvPicPr>
            <p:cNvPr id="2" name="Bild 14" descr="7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838" y="1132384"/>
              <a:ext cx="8966200" cy="214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835696" y="3375180"/>
              <a:ext cx="1709737" cy="111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zh-CN" altLang="en-US" sz="120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阿达尔贝特</a:t>
              </a:r>
              <a:r>
                <a:rPr lang="en-US" altLang="zh-CN" sz="1200" dirty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•</a:t>
              </a:r>
              <a:r>
                <a:rPr lang="zh-CN" altLang="en-US" sz="120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施蒂弗特</a:t>
              </a:r>
              <a:endParaRPr lang="de-DE" altLang="de-DE" sz="12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de-DE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(Adalbert Stifter)</a:t>
              </a:r>
              <a:endPara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de-DE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1805 </a:t>
              </a:r>
              <a:r>
                <a:rPr lang="de-DE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1868 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zh-CN" altLang="en-US" sz="1200" dirty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通过</a:t>
              </a:r>
              <a:r>
                <a:rPr lang="zh-CN" altLang="en-US" sz="1200" dirty="0" smtClean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他的话让世界慢下来，影响直到今天。</a:t>
              </a:r>
              <a:endParaRPr lang="de-DE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8076" y="3352097"/>
              <a:ext cx="172561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zh-CN" altLang="en-US" sz="140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约翰内斯</a:t>
              </a:r>
              <a:r>
                <a:rPr lang="en-US" altLang="zh-CN" sz="1400" dirty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•</a:t>
              </a:r>
              <a:r>
                <a:rPr lang="zh-CN" altLang="en-US" sz="140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开普勒</a:t>
              </a:r>
              <a:r>
                <a:rPr lang="en-US" altLang="zh-CN" sz="140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(</a:t>
              </a:r>
              <a:r>
                <a:rPr lang="de-DE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Johannes Kepler)</a:t>
              </a:r>
              <a:endPara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de-DE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1571 – 1630</a:t>
              </a:r>
            </a:p>
            <a:p>
              <a:pPr eaLnBrk="1" hangingPunct="1">
                <a:spcBef>
                  <a:spcPts val="500"/>
                </a:spcBef>
                <a:buFont typeface="Arial" charset="0"/>
                <a:buNone/>
              </a:pPr>
              <a:r>
                <a:rPr lang="zh-CN" altLang="en-US" sz="1300" dirty="0" smtClean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在林茨研究太阳系的运转方式。</a:t>
              </a:r>
              <a:endParaRPr lang="de-DE" altLang="de-DE" sz="1400" dirty="0">
                <a:solidFill>
                  <a:srgbClr val="7F7F7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635896" y="3352096"/>
              <a:ext cx="1804987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zh-CN" altLang="en-US" sz="140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安东</a:t>
              </a:r>
              <a:r>
                <a:rPr lang="en-US" altLang="zh-CN" sz="1400" dirty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•</a:t>
              </a:r>
              <a:r>
                <a:rPr lang="zh-CN" altLang="en-US" sz="1400" dirty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布鲁克纳</a:t>
              </a:r>
              <a:endParaRPr lang="de-DE" altLang="de-DE" sz="14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de-DE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Anton Bruckner)</a:t>
              </a:r>
              <a:endPara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de-DE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1824 – 1896 </a:t>
              </a:r>
              <a:endParaRPr lang="de-DE" altLang="de-DE" sz="1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500"/>
                </a:spcBef>
              </a:pPr>
              <a:r>
                <a:rPr lang="zh-CN" altLang="en-US" sz="1200" dirty="0" smtClean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通过他的交响曲让音乐世界发生变革</a:t>
              </a:r>
              <a:r>
                <a:rPr lang="zh-CN" altLang="en-US" sz="13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de-DE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436096" y="3360033"/>
              <a:ext cx="1740471" cy="117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zh-CN" altLang="en-US" sz="140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瓦丽</a:t>
              </a:r>
              <a:r>
                <a:rPr lang="en-US" altLang="zh-CN" sz="1400" dirty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•</a:t>
              </a:r>
              <a:r>
                <a:rPr lang="zh-CN" altLang="en-US" sz="1400" dirty="0" smtClean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艾可斯波特</a:t>
              </a:r>
              <a:endParaRPr lang="en-US" altLang="de-DE" sz="14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de-DE" altLang="de-DE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Valie</a:t>
              </a:r>
              <a:r>
                <a:rPr lang="de-DE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Export)</a:t>
              </a:r>
              <a:endPara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de-DE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de-DE" altLang="de-DE" sz="1200" dirty="0" smtClean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1940 </a:t>
              </a:r>
              <a:r>
                <a:rPr lang="zh-CN" altLang="en-US" sz="1200" dirty="0" smtClean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年出生于林茨</a:t>
              </a:r>
              <a:endParaRPr lang="de-DE" altLang="de-DE" sz="1200" dirty="0">
                <a:solidFill>
                  <a:srgbClr val="7F7F7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500"/>
                </a:spcBef>
              </a:pPr>
              <a:r>
                <a:rPr lang="zh-CN" altLang="en-US" sz="1300" dirty="0" smtClean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通过她的艺术提出社会问题。</a:t>
              </a:r>
              <a:endParaRPr lang="de-DE" altLang="de-DE" sz="1300" dirty="0">
                <a:solidFill>
                  <a:srgbClr val="7F7F7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7264275" y="3358446"/>
              <a:ext cx="1879725" cy="11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zh-CN" altLang="en-US" sz="1400" dirty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赫伯特</a:t>
              </a:r>
              <a:r>
                <a:rPr lang="en-US" altLang="zh-CN" sz="1400" dirty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·</a:t>
              </a:r>
              <a:r>
                <a:rPr lang="zh-CN" altLang="en-US" sz="1400" dirty="0"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拜尔</a:t>
              </a:r>
              <a:endParaRPr lang="de-DE" altLang="de-DE" sz="14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de-DE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(Herbert Bayer)</a:t>
              </a:r>
              <a:endPara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de-DE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1900 </a:t>
              </a:r>
              <a:r>
                <a:rPr lang="de-DE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de-DE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1985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zh-CN" altLang="en-US" sz="1200" dirty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将包豪斯</a:t>
              </a:r>
              <a:r>
                <a:rPr lang="zh-CN" altLang="en-US" sz="1200" dirty="0" smtClean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风格带入</a:t>
              </a:r>
              <a:r>
                <a:rPr lang="zh-CN" altLang="en-US" sz="1200" dirty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美国</a:t>
              </a:r>
              <a:r>
                <a:rPr lang="zh-CN" altLang="en-US" sz="1200" dirty="0" smtClean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并给史</a:t>
              </a:r>
              <a:r>
                <a:rPr lang="zh-CN" altLang="en-US" sz="1200" dirty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蒂夫</a:t>
              </a:r>
              <a:r>
                <a:rPr lang="en-US" altLang="zh-CN" sz="1200" dirty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·</a:t>
              </a:r>
              <a:r>
                <a:rPr lang="zh-CN" altLang="en-US" sz="1200" dirty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乔布</a:t>
              </a:r>
              <a:r>
                <a:rPr lang="zh-CN" altLang="en-US" sz="1200" dirty="0" smtClean="0">
                  <a:solidFill>
                    <a:srgbClr val="7F7F7F"/>
                  </a:solidFill>
                  <a:latin typeface="宋体" pitchFamily="2" charset="-122"/>
                  <a:ea typeface="宋体" pitchFamily="2" charset="-122"/>
                  <a:cs typeface="Times New Roman" panose="02020603050405020304" pitchFamily="18" charset="0"/>
                </a:rPr>
                <a:t>斯以启发。</a:t>
              </a:r>
              <a:endParaRPr lang="de-DE" altLang="de-DE" sz="1200" i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6332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658263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6332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6332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6332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439592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22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wnload\umfvz2f\Downloads\ArcLentia_Linz©linztourismus_JohannSteininger_062013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/>
          <a:stretch/>
        </p:blipFill>
        <p:spPr bwMode="auto">
          <a:xfrm>
            <a:off x="-1" y="-20545"/>
            <a:ext cx="9144001" cy="51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20545"/>
            <a:ext cx="9180512" cy="172872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355600" algn="l">
              <a:lnSpc>
                <a:spcPts val="5600"/>
              </a:lnSpc>
              <a:spcBef>
                <a:spcPts val="50"/>
              </a:spcBef>
            </a:pPr>
            <a:r>
              <a:rPr lang="zh-CN" altLang="en-US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林茨。变化，</a:t>
            </a:r>
            <a:endParaRPr lang="de-DE" sz="4000" dirty="0" smtClean="0"/>
          </a:p>
          <a:p>
            <a:pPr marL="355600" algn="l">
              <a:lnSpc>
                <a:spcPts val="3900"/>
              </a:lnSpc>
            </a:pPr>
            <a:r>
              <a:rPr lang="zh-CN" altLang="en-US" sz="4000" b="1" spc="100" baseline="0" dirty="0" smtClean="0"/>
              <a:t>前景</a:t>
            </a:r>
            <a:endParaRPr lang="de-DE" sz="4000" b="1" spc="100" baseline="0" dirty="0" smtClean="0"/>
          </a:p>
          <a:p>
            <a:pPr marL="355600" marR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endParaRPr lang="de-AT" sz="1200" i="1" spc="40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9512" y="1852464"/>
            <a:ext cx="3960440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林茨，将会让您倾心喜爱！</a:t>
            </a:r>
            <a:endParaRPr lang="de-AT" sz="2500" i="1" spc="4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titel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357</Words>
  <Application>Microsoft Office PowerPoint</Application>
  <PresentationFormat>Benutzerdefiniert</PresentationFormat>
  <Paragraphs>55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Folientitel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2013-11-12T14:23:12Z</dcterms:created>
  <dcterms:modified xsi:type="dcterms:W3CDTF">2016-11-02T12:18:22Z</dcterms:modified>
</cp:coreProperties>
</file>